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63" r:id="rId4"/>
    <p:sldId id="257" r:id="rId5"/>
    <p:sldId id="264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4590"/>
  </p:normalViewPr>
  <p:slideViewPr>
    <p:cSldViewPr snapToGrid="0" snapToObjects="1">
      <p:cViewPr varScale="1">
        <p:scale>
          <a:sx n="88" d="100"/>
          <a:sy n="88" d="100"/>
        </p:scale>
        <p:origin x="2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2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9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2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4E1D-C2B3-9641-A787-65E8973EFBE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EBEAA-3B2A-7345-AFAA-E16C3C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4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175" y="660400"/>
            <a:ext cx="7772400" cy="1470025"/>
          </a:xfrm>
        </p:spPr>
        <p:txBody>
          <a:bodyPr/>
          <a:lstStyle/>
          <a:p>
            <a:r>
              <a:rPr lang="en-US" dirty="0"/>
              <a:t>AIM: Economic Principle #7</a:t>
            </a:r>
            <a:br>
              <a:rPr lang="en-US" dirty="0"/>
            </a:br>
            <a:r>
              <a:rPr lang="en-US" b="1" u="sng" dirty="0"/>
              <a:t>Future Consequences Count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2298700"/>
            <a:ext cx="8201025" cy="33845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DO NOW: Using your notes and your text book </a:t>
            </a:r>
            <a:r>
              <a:rPr lang="en-US" b="1" u="sng" dirty="0">
                <a:solidFill>
                  <a:schemeClr val="tx1"/>
                </a:solidFill>
              </a:rPr>
              <a:t>create a list of words</a:t>
            </a:r>
            <a:r>
              <a:rPr lang="en-US" dirty="0">
                <a:solidFill>
                  <a:schemeClr val="tx1"/>
                </a:solidFill>
              </a:rPr>
              <a:t> that you think are </a:t>
            </a:r>
            <a:r>
              <a:rPr lang="en-US" u="sng" dirty="0">
                <a:solidFill>
                  <a:schemeClr val="tx1"/>
                </a:solidFill>
              </a:rPr>
              <a:t>the most important vocabulary words </a:t>
            </a:r>
            <a:r>
              <a:rPr lang="en-US" dirty="0">
                <a:solidFill>
                  <a:schemeClr val="tx1"/>
                </a:solidFill>
              </a:rPr>
              <a:t>you have, thus far, learned in Economics.</a:t>
            </a:r>
          </a:p>
        </p:txBody>
      </p:sp>
    </p:spTree>
    <p:extLst>
      <p:ext uri="{BB962C8B-B14F-4D97-AF65-F5344CB8AC3E}">
        <p14:creationId xmlns:p14="http://schemas.microsoft.com/office/powerpoint/2010/main" val="298620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989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Future Consequences Count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8070"/>
          <a:stretch/>
        </p:blipFill>
        <p:spPr>
          <a:xfrm>
            <a:off x="2038328" y="865922"/>
            <a:ext cx="5613400" cy="3941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duotone>
              <a:prstClr val="black"/>
              <a:srgbClr val="FFFFFF">
                <a:tint val="45000"/>
                <a:satMod val="400000"/>
              </a:srgbClr>
            </a:duotone>
          </a:blip>
          <a:srcRect l="40077" t="76248" r="47802" b="7877"/>
          <a:stretch/>
        </p:blipFill>
        <p:spPr>
          <a:xfrm>
            <a:off x="115460" y="1765300"/>
            <a:ext cx="1922868" cy="285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1"/>
          <a:stretch/>
        </p:blipFill>
        <p:spPr>
          <a:xfrm>
            <a:off x="2397125" y="2589360"/>
            <a:ext cx="1603376" cy="1306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460" y="4619680"/>
            <a:ext cx="8429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Land here is cheap.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Nice scenery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On the side of the only road that leads to </a:t>
            </a:r>
            <a:r>
              <a:rPr lang="en-US" sz="2800" dirty="0" err="1"/>
              <a:t>Bigg</a:t>
            </a:r>
            <a:r>
              <a:rPr lang="en-US" sz="2800" dirty="0"/>
              <a:t> City, so all traffic must take this road.</a:t>
            </a:r>
          </a:p>
          <a:p>
            <a:r>
              <a:rPr lang="en-US" sz="2800" dirty="0"/>
              <a:t>**** Does not think of the future ! ! 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131" y="3299613"/>
            <a:ext cx="1984375" cy="1193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880" y="3265476"/>
            <a:ext cx="945119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989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Future Consequences Count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8070"/>
          <a:stretch/>
        </p:blipFill>
        <p:spPr>
          <a:xfrm>
            <a:off x="0" y="757602"/>
            <a:ext cx="5613400" cy="3941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95" t="41611" r="49414" b="38906"/>
          <a:stretch/>
        </p:blipFill>
        <p:spPr>
          <a:xfrm flipH="1">
            <a:off x="7620222" y="3772117"/>
            <a:ext cx="1675956" cy="1834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1"/>
          <a:stretch/>
        </p:blipFill>
        <p:spPr>
          <a:xfrm>
            <a:off x="1656343" y="2580299"/>
            <a:ext cx="1603376" cy="1306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1"/>
          <a:stretch/>
        </p:blipFill>
        <p:spPr>
          <a:xfrm>
            <a:off x="7656512" y="5551241"/>
            <a:ext cx="1603376" cy="1306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757603"/>
            <a:ext cx="2174875" cy="610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037470" y="3148950"/>
            <a:ext cx="724905" cy="724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5" y="4698990"/>
            <a:ext cx="8429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Asks: Will the old road always be</a:t>
            </a:r>
          </a:p>
          <a:p>
            <a:r>
              <a:rPr lang="en-US" sz="2800" dirty="0"/>
              <a:t> busy?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Learns that a new highway is</a:t>
            </a:r>
          </a:p>
          <a:p>
            <a:r>
              <a:rPr lang="en-US" sz="2800" dirty="0"/>
              <a:t> planned  - 2 years  - takes all old</a:t>
            </a:r>
          </a:p>
          <a:p>
            <a:r>
              <a:rPr lang="en-US" sz="2800" dirty="0"/>
              <a:t> road’s traffic !!</a:t>
            </a:r>
          </a:p>
        </p:txBody>
      </p:sp>
    </p:spTree>
    <p:extLst>
      <p:ext uri="{BB962C8B-B14F-4D97-AF65-F5344CB8AC3E}">
        <p14:creationId xmlns:p14="http://schemas.microsoft.com/office/powerpoint/2010/main" val="37709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0"/>
            <a:ext cx="7772400" cy="989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Future Consequences Count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658" y="989729"/>
            <a:ext cx="91486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Sometimes, however their can be </a:t>
            </a:r>
            <a:r>
              <a:rPr lang="en-US" sz="3200" u="sng" dirty="0"/>
              <a:t>the law of </a:t>
            </a:r>
          </a:p>
          <a:p>
            <a:r>
              <a:rPr lang="en-US" sz="3200" u="sng" dirty="0"/>
              <a:t>unintended consequences</a:t>
            </a:r>
            <a:r>
              <a:rPr lang="en-US" sz="32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The actions of governments and people sometimes</a:t>
            </a:r>
          </a:p>
          <a:p>
            <a:r>
              <a:rPr lang="en-US" sz="3200" dirty="0"/>
              <a:t> have results that are not expected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1"/>
          <a:stretch/>
        </p:blipFill>
        <p:spPr>
          <a:xfrm>
            <a:off x="3335019" y="5551241"/>
            <a:ext cx="1603376" cy="1306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31" y="3398071"/>
            <a:ext cx="8758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area right off the highway grows quickly. Unexpectedly, The restaurant has no way to expand at its present location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53882" t="53251" r="3114" b="5435"/>
          <a:stretch/>
        </p:blipFill>
        <p:spPr>
          <a:xfrm>
            <a:off x="6436686" y="4554655"/>
            <a:ext cx="2457644" cy="2303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54976" b="53549"/>
          <a:stretch/>
        </p:blipFill>
        <p:spPr>
          <a:xfrm>
            <a:off x="-4658" y="4948859"/>
            <a:ext cx="1896838" cy="1909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5076" t="50151" r="51317" b="5776"/>
          <a:stretch/>
        </p:blipFill>
        <p:spPr>
          <a:xfrm>
            <a:off x="4938395" y="5364302"/>
            <a:ext cx="1498291" cy="1477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8874" r="51497" b="56210"/>
          <a:stretch/>
        </p:blipFill>
        <p:spPr>
          <a:xfrm>
            <a:off x="1634632" y="5536461"/>
            <a:ext cx="1881823" cy="1321539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516455" y="4338314"/>
            <a:ext cx="458659" cy="119814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0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arat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AA34-0D8F-734F-8B21-11A0E783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Unintended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38482-07EE-2B46-898D-3C6BA6DD8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Think up an example of unintended consequences and write this example in your note book.</a:t>
            </a:r>
          </a:p>
        </p:txBody>
      </p:sp>
    </p:spTree>
    <p:extLst>
      <p:ext uri="{BB962C8B-B14F-4D97-AF65-F5344CB8AC3E}">
        <p14:creationId xmlns:p14="http://schemas.microsoft.com/office/powerpoint/2010/main" val="282114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1. Go to page 11 in your text book.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2. Look over the map, pictures and captions on this page.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3. On a fresh piece of paper, give a brief description of how each of the Seven Economic Principles come into play on your trip.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This will be collected at the end of class.</a:t>
            </a:r>
          </a:p>
        </p:txBody>
      </p:sp>
    </p:spTree>
    <p:extLst>
      <p:ext uri="{BB962C8B-B14F-4D97-AF65-F5344CB8AC3E}">
        <p14:creationId xmlns:p14="http://schemas.microsoft.com/office/powerpoint/2010/main" val="359801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195</Words>
  <Application>Microsoft Macintosh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AIM: Economic Principle #7 Future Consequences Count</vt:lpstr>
      <vt:lpstr>PowerPoint Presentation</vt:lpstr>
      <vt:lpstr>PowerPoint Presentation</vt:lpstr>
      <vt:lpstr>PowerPoint Presentation</vt:lpstr>
      <vt:lpstr>Unintended Consequences</vt:lpstr>
      <vt:lpstr>1. Go to page 11 in your text book.  2. Look over the map, pictures and captions on this page.  3. On a fresh piece of paper, give a brief description of how each of the Seven Economic Principles come into play on your trip.  This will be collected at the end of class.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Economic Principle #7 Future Consequences Count</dc:title>
  <dc:creator>Eric</dc:creator>
  <cp:lastModifiedBy>Brent Eric (10X399)</cp:lastModifiedBy>
  <cp:revision>18</cp:revision>
  <dcterms:created xsi:type="dcterms:W3CDTF">2015-09-26T16:02:13Z</dcterms:created>
  <dcterms:modified xsi:type="dcterms:W3CDTF">2018-09-24T14:49:58Z</dcterms:modified>
</cp:coreProperties>
</file>